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78951-2303-4B02-89BC-0506644B270A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3DB7A-20E9-4B86-B6C9-38D33FF1F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893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22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770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033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32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893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917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75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061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978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008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509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D4130-872A-4B03-9590-C42958A765F6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777A7-14B0-4132-8603-388744EC81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53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sidewith.co.uk/" TargetMode="External"/><Relationship Id="rId2" Type="http://schemas.openxmlformats.org/officeDocument/2006/relationships/hyperlink" Target="https://members.parliament.uk/FindYourM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5846"/>
          </a:xfrm>
        </p:spPr>
        <p:txBody>
          <a:bodyPr/>
          <a:lstStyle/>
          <a:p>
            <a:r>
              <a:rPr lang="en-GB" altLang="en-US" b="1" dirty="0" smtClean="0"/>
              <a:t> </a:t>
            </a:r>
            <a:r>
              <a:rPr lang="en-GB" altLang="en-US" b="1" dirty="0" smtClean="0"/>
              <a:t>Tasks:</a:t>
            </a:r>
            <a:endParaRPr lang="en-GB" altLang="en-US" b="1" dirty="0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720635" y="1240972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dirty="0" smtClean="0"/>
              <a:t>1. Find </a:t>
            </a:r>
            <a:r>
              <a:rPr lang="en-GB" altLang="en-US" dirty="0" smtClean="0"/>
              <a:t>out and research who your local MP is.</a:t>
            </a:r>
          </a:p>
          <a:p>
            <a:r>
              <a:rPr lang="en-GB" altLang="en-US" dirty="0" smtClean="0"/>
              <a:t>First of all, use this link to find out via your postcode:</a:t>
            </a:r>
          </a:p>
          <a:p>
            <a:r>
              <a:rPr lang="en-GB" altLang="en-US" dirty="0" smtClean="0">
                <a:hlinkClick r:id="rId2"/>
              </a:rPr>
              <a:t>https://members.parliament.uk/FindYourMP</a:t>
            </a:r>
            <a:endParaRPr lang="en-GB" altLang="en-US" dirty="0" smtClean="0"/>
          </a:p>
          <a:p>
            <a:r>
              <a:rPr lang="en-GB" altLang="en-US" dirty="0" smtClean="0"/>
              <a:t>Create a succinct fact file of your local MP: who are they? which political party do they represent? How long have they been an MP?</a:t>
            </a:r>
          </a:p>
          <a:p>
            <a:r>
              <a:rPr lang="en-GB" altLang="en-US" dirty="0" smtClean="0"/>
              <a:t>Any other interesting information? </a:t>
            </a:r>
          </a:p>
          <a:p>
            <a:r>
              <a:rPr lang="en-GB" altLang="en-US" dirty="0" smtClean="0"/>
              <a:t>What is the name of constituency you live in</a:t>
            </a:r>
            <a:r>
              <a:rPr lang="en-GB" altLang="en-US" dirty="0" smtClean="0"/>
              <a:t>?</a:t>
            </a:r>
          </a:p>
          <a:p>
            <a:endParaRPr lang="en-GB" altLang="en-US" dirty="0"/>
          </a:p>
          <a:p>
            <a:pPr marL="0" indent="0">
              <a:buNone/>
            </a:pPr>
            <a:r>
              <a:rPr lang="en-GB" altLang="en-US" dirty="0" smtClean="0"/>
              <a:t>2. Take the Political beliefs quiz. What was your result? What does this say about your political </a:t>
            </a:r>
            <a:r>
              <a:rPr lang="en-GB" altLang="en-US" dirty="0"/>
              <a:t>views? </a:t>
            </a:r>
            <a:r>
              <a:rPr lang="en-GB" altLang="en-US" dirty="0" smtClean="0">
                <a:hlinkClick r:id="rId3"/>
              </a:rPr>
              <a:t>www.isidewith.co.uk</a:t>
            </a:r>
            <a:r>
              <a:rPr lang="en-GB" altLang="en-US" dirty="0" smtClean="0"/>
              <a:t> </a:t>
            </a:r>
            <a:endParaRPr lang="en-GB" altLang="en-US" dirty="0"/>
          </a:p>
          <a:p>
            <a:pPr marL="0" indent="0">
              <a:buNone/>
            </a:pPr>
            <a:endParaRPr lang="en-GB" altLang="en-US" dirty="0" smtClean="0"/>
          </a:p>
          <a:p>
            <a:endParaRPr lang="en-GB" altLang="en-US" dirty="0" smtClean="0"/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7820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99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Tasks:</vt:lpstr>
    </vt:vector>
  </TitlesOfParts>
  <Company>St Albans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A-Level Politics</dc:title>
  <dc:creator>C.Newton</dc:creator>
  <cp:lastModifiedBy>C.Newton</cp:lastModifiedBy>
  <cp:revision>10</cp:revision>
  <dcterms:created xsi:type="dcterms:W3CDTF">2021-06-25T09:42:18Z</dcterms:created>
  <dcterms:modified xsi:type="dcterms:W3CDTF">2022-07-01T08:40:23Z</dcterms:modified>
</cp:coreProperties>
</file>