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91" r:id="rId5"/>
    <p:sldId id="286" r:id="rId6"/>
    <p:sldId id="287" r:id="rId7"/>
    <p:sldId id="280" r:id="rId8"/>
    <p:sldId id="288" r:id="rId9"/>
    <p:sldId id="289" r:id="rId10"/>
    <p:sldId id="290" r:id="rId11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65F41-B945-4968-B2CB-870A1A8489F3}" type="datetimeFigureOut">
              <a:rPr lang="en-GB" smtClean="0"/>
              <a:pPr/>
              <a:t>01/07/2022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086CF-5C65-4E96-9115-3C9668226E2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753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65F41-B945-4968-B2CB-870A1A8489F3}" type="datetimeFigureOut">
              <a:rPr lang="en-GB" smtClean="0"/>
              <a:pPr/>
              <a:t>01/07/2022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086CF-5C65-4E96-9115-3C9668226E2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0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65F41-B945-4968-B2CB-870A1A8489F3}" type="datetimeFigureOut">
              <a:rPr lang="en-GB" smtClean="0"/>
              <a:pPr/>
              <a:t>01/07/2022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086CF-5C65-4E96-9115-3C9668226E2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392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65F41-B945-4968-B2CB-870A1A8489F3}" type="datetimeFigureOut">
              <a:rPr lang="en-GB" smtClean="0"/>
              <a:pPr/>
              <a:t>01/07/2022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086CF-5C65-4E96-9115-3C9668226E2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329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65F41-B945-4968-B2CB-870A1A8489F3}" type="datetimeFigureOut">
              <a:rPr lang="en-GB" smtClean="0"/>
              <a:pPr/>
              <a:t>01/07/2022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086CF-5C65-4E96-9115-3C9668226E2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612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65F41-B945-4968-B2CB-870A1A8489F3}" type="datetimeFigureOut">
              <a:rPr lang="en-GB" smtClean="0"/>
              <a:pPr/>
              <a:t>01/07/2022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086CF-5C65-4E96-9115-3C9668226E2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421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65F41-B945-4968-B2CB-870A1A8489F3}" type="datetimeFigureOut">
              <a:rPr lang="en-GB" smtClean="0"/>
              <a:pPr/>
              <a:t>01/07/2022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086CF-5C65-4E96-9115-3C9668226E2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921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65F41-B945-4968-B2CB-870A1A8489F3}" type="datetimeFigureOut">
              <a:rPr lang="en-GB" smtClean="0"/>
              <a:pPr/>
              <a:t>01/07/2022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086CF-5C65-4E96-9115-3C9668226E2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430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65F41-B945-4968-B2CB-870A1A8489F3}" type="datetimeFigureOut">
              <a:rPr lang="en-GB" smtClean="0"/>
              <a:pPr/>
              <a:t>01/07/2022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086CF-5C65-4E96-9115-3C9668226E2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4300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65F41-B945-4968-B2CB-870A1A8489F3}" type="datetimeFigureOut">
              <a:rPr lang="en-GB" smtClean="0"/>
              <a:pPr/>
              <a:t>01/07/2022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086CF-5C65-4E96-9115-3C9668226E2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5093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65F41-B945-4968-B2CB-870A1A8489F3}" type="datetimeFigureOut">
              <a:rPr lang="en-GB" smtClean="0"/>
              <a:pPr/>
              <a:t>01/07/2022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086CF-5C65-4E96-9115-3C9668226E2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771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765F41-B945-4968-B2CB-870A1A8489F3}" type="datetimeFigureOut">
              <a:rPr lang="en-GB" smtClean="0"/>
              <a:pPr/>
              <a:t>01/07/2022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0086CF-5C65-4E96-9115-3C9668226E2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35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Ocean Wave&quot; Prints - Andrea Kirk Art | Wave art painting, Ocean waves art,  Ocean art paint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2" y="-5715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44944" y="4437112"/>
            <a:ext cx="7704856" cy="1723549"/>
          </a:xfrm>
          <a:prstGeom prst="rect">
            <a:avLst/>
          </a:prstGeom>
          <a:solidFill>
            <a:schemeClr val="tx2">
              <a:lumMod val="50000"/>
            </a:schemeClr>
          </a:solidFill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</a:rPr>
              <a:t>Year 11 ART</a:t>
            </a:r>
          </a:p>
          <a:p>
            <a:r>
              <a:rPr lang="en-GB" sz="4400" dirty="0" smtClean="0">
                <a:solidFill>
                  <a:schemeClr val="bg1"/>
                </a:solidFill>
              </a:rPr>
              <a:t>Summer transition task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47150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Prometheus Design Werx Art Print - Great Wave Kraken | Lam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96" y="1196752"/>
            <a:ext cx="3079229" cy="3079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131839" y="268110"/>
            <a:ext cx="31999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What do all of these have in common??</a:t>
            </a:r>
            <a:endParaRPr lang="en-GB" sz="2400" dirty="0"/>
          </a:p>
        </p:txBody>
      </p:sp>
      <p:pic>
        <p:nvPicPr>
          <p:cNvPr id="2054" name="Picture 6" descr="Cool designs inspired by the Great Wave off Kanagawa – Retrohelix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789" y="584526"/>
            <a:ext cx="2796753" cy="2640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The Great Wave Off Kanagawa designs, themes, templates and downloadable  graphic elements on Dribbble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9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0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Japanese great wave ' Poster by Simon Darren | Displat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104" y="2924944"/>
            <a:ext cx="2667000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Great Wave Of Kanagawa Images – Browse 197 Stock Photos, Vectors, and Video  | Adobe Stock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7459" y="4005064"/>
            <a:ext cx="4075021" cy="274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1650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okusai: the Great Wave that swept the world | Art | The Guardi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84784"/>
            <a:ext cx="6864696" cy="4118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711760" y="431221"/>
            <a:ext cx="33843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Yes! All variations on Hokusai’s Great Wave off </a:t>
            </a:r>
            <a:r>
              <a:rPr lang="en-GB" sz="2000" dirty="0" err="1" smtClean="0"/>
              <a:t>Kanegawa</a:t>
            </a:r>
            <a:r>
              <a:rPr lang="en-GB" sz="2000" dirty="0" smtClean="0"/>
              <a:t> </a:t>
            </a:r>
            <a:endParaRPr lang="en-GB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2195736" y="5805264"/>
            <a:ext cx="4752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If you had creative freedom to respond to this, or any artist’s work just what would you create??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50764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5575" y="1861594"/>
            <a:ext cx="6216625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2200" b="1" dirty="0" smtClean="0">
                <a:solidFill>
                  <a:srgbClr val="002060"/>
                </a:solidFill>
              </a:rPr>
              <a:t>Select an artist that inspires you</a:t>
            </a:r>
            <a:r>
              <a:rPr lang="en-GB" sz="2200" dirty="0" smtClean="0">
                <a:solidFill>
                  <a:srgbClr val="002060"/>
                </a:solidFill>
              </a:rPr>
              <a:t>. Produce </a:t>
            </a:r>
            <a:r>
              <a:rPr lang="en-GB" sz="2200" dirty="0">
                <a:solidFill>
                  <a:srgbClr val="002060"/>
                </a:solidFill>
              </a:rPr>
              <a:t>a study page based on an artist of your own choice- include information, images and a reasoning behind your </a:t>
            </a:r>
            <a:r>
              <a:rPr lang="en-GB" sz="2200" dirty="0" smtClean="0">
                <a:solidFill>
                  <a:srgbClr val="002060"/>
                </a:solidFill>
              </a:rPr>
              <a:t>choice.</a:t>
            </a:r>
          </a:p>
          <a:p>
            <a:pPr marL="342900" indent="-342900">
              <a:buAutoNum type="arabicPeriod"/>
            </a:pPr>
            <a:r>
              <a:rPr lang="en-GB" sz="2200" b="1" dirty="0" smtClean="0">
                <a:solidFill>
                  <a:srgbClr val="002060"/>
                </a:solidFill>
              </a:rPr>
              <a:t>Plan </a:t>
            </a:r>
            <a:r>
              <a:rPr lang="en-GB" sz="2200" b="1" dirty="0" smtClean="0">
                <a:solidFill>
                  <a:srgbClr val="002060"/>
                </a:solidFill>
              </a:rPr>
              <a:t>and </a:t>
            </a:r>
            <a:r>
              <a:rPr lang="en-GB" sz="2200" b="1" dirty="0" smtClean="0">
                <a:solidFill>
                  <a:srgbClr val="002060"/>
                </a:solidFill>
              </a:rPr>
              <a:t>create </a:t>
            </a:r>
            <a:r>
              <a:rPr lang="en-GB" sz="2200" b="1" dirty="0" smtClean="0">
                <a:solidFill>
                  <a:srgbClr val="002060"/>
                </a:solidFill>
              </a:rPr>
              <a:t>a response to your chosen artist </a:t>
            </a:r>
            <a:r>
              <a:rPr lang="en-GB" sz="2200" dirty="0" smtClean="0">
                <a:solidFill>
                  <a:srgbClr val="002060"/>
                </a:solidFill>
              </a:rPr>
              <a:t>(focus on a single image) but </a:t>
            </a:r>
            <a:r>
              <a:rPr lang="en-GB" sz="2200" dirty="0" smtClean="0">
                <a:solidFill>
                  <a:srgbClr val="002060"/>
                </a:solidFill>
              </a:rPr>
              <a:t>in an </a:t>
            </a:r>
            <a:r>
              <a:rPr lang="en-GB" sz="2200" b="1" dirty="0" smtClean="0">
                <a:solidFill>
                  <a:srgbClr val="002060"/>
                </a:solidFill>
              </a:rPr>
              <a:t>alternative </a:t>
            </a:r>
            <a:r>
              <a:rPr lang="en-GB" sz="2200" b="1" dirty="0" smtClean="0">
                <a:solidFill>
                  <a:srgbClr val="002060"/>
                </a:solidFill>
              </a:rPr>
              <a:t>technique. </a:t>
            </a:r>
            <a:r>
              <a:rPr lang="en-GB" sz="2200" dirty="0" smtClean="0">
                <a:solidFill>
                  <a:srgbClr val="002060"/>
                </a:solidFill>
              </a:rPr>
              <a:t>Suggestions are:</a:t>
            </a:r>
            <a:endParaRPr lang="en-GB" sz="2200" dirty="0">
              <a:solidFill>
                <a:srgbClr val="002060"/>
              </a:solidFill>
            </a:endParaRPr>
          </a:p>
          <a:p>
            <a:r>
              <a:rPr lang="en-GB" sz="2200" dirty="0" smtClean="0">
                <a:solidFill>
                  <a:srgbClr val="002060"/>
                </a:solidFill>
              </a:rPr>
              <a:t>Painter…….. </a:t>
            </a:r>
            <a:r>
              <a:rPr lang="en-GB" sz="2200" dirty="0" smtClean="0">
                <a:solidFill>
                  <a:srgbClr val="002060"/>
                </a:solidFill>
              </a:rPr>
              <a:t>Create a response in mixed media or 3d? </a:t>
            </a:r>
          </a:p>
          <a:p>
            <a:r>
              <a:rPr lang="en-GB" sz="2200" dirty="0" smtClean="0">
                <a:solidFill>
                  <a:srgbClr val="002060"/>
                </a:solidFill>
              </a:rPr>
              <a:t>Sculptor……. </a:t>
            </a:r>
            <a:r>
              <a:rPr lang="en-GB" sz="2200" dirty="0" smtClean="0">
                <a:solidFill>
                  <a:srgbClr val="002060"/>
                </a:solidFill>
              </a:rPr>
              <a:t>Create a digital painting or spray can art as a response ?</a:t>
            </a:r>
          </a:p>
          <a:p>
            <a:endParaRPr lang="en-GB" sz="2200" dirty="0">
              <a:solidFill>
                <a:srgbClr val="002060"/>
              </a:solidFill>
            </a:endParaRPr>
          </a:p>
          <a:p>
            <a:r>
              <a:rPr lang="en-GB" sz="2200" dirty="0" smtClean="0">
                <a:solidFill>
                  <a:srgbClr val="002060"/>
                </a:solidFill>
              </a:rPr>
              <a:t>Bring your research page and outcome to your first lesson in September. Consider how you will explain </a:t>
            </a:r>
            <a:r>
              <a:rPr lang="en-GB" sz="2200" dirty="0">
                <a:solidFill>
                  <a:srgbClr val="002060"/>
                </a:solidFill>
              </a:rPr>
              <a:t>your choice, process and </a:t>
            </a:r>
            <a:r>
              <a:rPr lang="en-GB" sz="2200" dirty="0" smtClean="0">
                <a:solidFill>
                  <a:srgbClr val="002060"/>
                </a:solidFill>
              </a:rPr>
              <a:t>outcome.</a:t>
            </a:r>
            <a:endParaRPr lang="en-GB" sz="2200" dirty="0">
              <a:solidFill>
                <a:srgbClr val="002060"/>
              </a:solidFill>
            </a:endParaRPr>
          </a:p>
          <a:p>
            <a:endParaRPr lang="en-GB" sz="22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66400" t="32361" r="16800" b="23529"/>
          <a:stretch/>
        </p:blipFill>
        <p:spPr>
          <a:xfrm>
            <a:off x="6516216" y="1976109"/>
            <a:ext cx="2453761" cy="3622218"/>
          </a:xfrm>
          <a:prstGeom prst="rect">
            <a:avLst/>
          </a:prstGeom>
        </p:spPr>
      </p:pic>
      <p:sp>
        <p:nvSpPr>
          <p:cNvPr id="8" name="AutoShape 6" descr="The Great Wave off Kanagawa Collage&quot; by ChloeCast | Redbubb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307975" y="7937"/>
            <a:ext cx="7704856" cy="1723549"/>
          </a:xfrm>
          <a:prstGeom prst="rect">
            <a:avLst/>
          </a:prstGeom>
          <a:solidFill>
            <a:schemeClr val="tx2">
              <a:lumMod val="50000"/>
            </a:schemeClr>
          </a:solidFill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</a:rPr>
              <a:t>Year 11 ART</a:t>
            </a:r>
          </a:p>
          <a:p>
            <a:r>
              <a:rPr lang="en-GB" sz="4400" dirty="0" smtClean="0">
                <a:solidFill>
                  <a:schemeClr val="bg1"/>
                </a:solidFill>
              </a:rPr>
              <a:t>Summer transition task</a:t>
            </a:r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6372200" y="5805264"/>
            <a:ext cx="2520280" cy="64633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Ideas and suggestions on the next slides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632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Low-poly human male | OpenGameArt.or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852936"/>
            <a:ext cx="3810000" cy="370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10 Sculptures You Should Know By Antony Gormle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6459"/>
            <a:ext cx="5723624" cy="2602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6050035" y="531389"/>
            <a:ext cx="2768352" cy="1752600"/>
          </a:xfrm>
        </p:spPr>
        <p:txBody>
          <a:bodyPr>
            <a:normAutofit fontScale="77500" lnSpcReduction="20000"/>
          </a:bodyPr>
          <a:lstStyle/>
          <a:p>
            <a:r>
              <a:rPr lang="en-GB" dirty="0" smtClean="0"/>
              <a:t>Perhaps create human forms using Blender as a response to </a:t>
            </a:r>
            <a:r>
              <a:rPr lang="en-GB" b="1" dirty="0" smtClean="0"/>
              <a:t>Antony </a:t>
            </a:r>
            <a:r>
              <a:rPr lang="en-GB" b="1" dirty="0" err="1" smtClean="0"/>
              <a:t>Gormley’s</a:t>
            </a:r>
            <a:r>
              <a:rPr lang="en-GB" dirty="0" smtClean="0"/>
              <a:t> work?</a:t>
            </a:r>
            <a:endParaRPr lang="en-GB" dirty="0"/>
          </a:p>
        </p:txBody>
      </p:sp>
      <p:pic>
        <p:nvPicPr>
          <p:cNvPr id="3084" name="Picture 12" descr="lvh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284984"/>
            <a:ext cx="4394335" cy="2932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09098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64087" y="188641"/>
            <a:ext cx="3610953" cy="2160240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How would you respond to Damien </a:t>
            </a:r>
            <a:r>
              <a:rPr lang="en-GB" dirty="0" err="1" smtClean="0"/>
              <a:t>Hirst’s</a:t>
            </a:r>
            <a:r>
              <a:rPr lang="en-GB" dirty="0" smtClean="0"/>
              <a:t> ‘shark in formaldehyde?’</a:t>
            </a:r>
            <a:endParaRPr lang="en-GB" dirty="0"/>
          </a:p>
        </p:txBody>
      </p:sp>
      <p:pic>
        <p:nvPicPr>
          <p:cNvPr id="5124" name="Picture 4" descr="Art Wars Damien Hirst, Hobbies &amp; Toys, Stationery &amp; Craft, Art &amp; Prints on  Carousell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59" r="13922"/>
          <a:stretch/>
        </p:blipFill>
        <p:spPr bwMode="auto">
          <a:xfrm>
            <a:off x="6022713" y="2564904"/>
            <a:ext cx="2952328" cy="3994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Is This the End of Damien Hirst? - Big Thin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80" y="314402"/>
            <a:ext cx="4961384" cy="2790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lego shark tank Offers online OFF 67%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86" t="11980" r="6440"/>
          <a:stretch/>
        </p:blipFill>
        <p:spPr bwMode="auto">
          <a:xfrm>
            <a:off x="1281977" y="3771407"/>
            <a:ext cx="4452495" cy="2768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6647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33074"/>
            <a:ext cx="8229600" cy="1143000"/>
          </a:xfrm>
        </p:spPr>
        <p:txBody>
          <a:bodyPr>
            <a:normAutofit/>
          </a:bodyPr>
          <a:lstStyle/>
          <a:p>
            <a:r>
              <a:rPr lang="en-GB" sz="2800" dirty="0" smtClean="0"/>
              <a:t>For example, Banksy recreated this famous painting of Napoleon by </a:t>
            </a:r>
            <a:r>
              <a:rPr lang="en-GB" sz="2800" dirty="0" err="1" smtClean="0"/>
              <a:t>Jaques</a:t>
            </a:r>
            <a:r>
              <a:rPr lang="en-GB" sz="2800" dirty="0" smtClean="0"/>
              <a:t> Louis David…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>
                <a:solidFill>
                  <a:schemeClr val="accent4">
                    <a:lumMod val="75000"/>
                  </a:schemeClr>
                </a:solidFill>
              </a:rPr>
              <a:t>How would you reinterpret this image?</a:t>
            </a:r>
            <a:endParaRPr lang="en-GB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6146" name="Picture 2" descr="Banksy Street Art: The Artist's Best Graffiti - Essential City Gui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4452" y="3181324"/>
            <a:ext cx="471058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Napoleon Crossing The Alps Painting by Jacques Louis David Art imag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74" y="2492896"/>
            <a:ext cx="3558976" cy="4249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14249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84A606BA78E6B409217AAAC5D50D98A" ma:contentTypeVersion="14" ma:contentTypeDescription="Create a new document." ma:contentTypeScope="" ma:versionID="894f9a50c91c72adc6a9596a0d700201">
  <xsd:schema xmlns:xsd="http://www.w3.org/2001/XMLSchema" xmlns:xs="http://www.w3.org/2001/XMLSchema" xmlns:p="http://schemas.microsoft.com/office/2006/metadata/properties" xmlns:ns3="4338e15d-f432-4087-9800-cc3fc41722e4" xmlns:ns4="fc9058bc-9dab-4e82-9a79-9500679e136e" targetNamespace="http://schemas.microsoft.com/office/2006/metadata/properties" ma:root="true" ma:fieldsID="287afd244f1cbc6557b269fc5d097f46" ns3:_="" ns4:_="">
    <xsd:import namespace="4338e15d-f432-4087-9800-cc3fc41722e4"/>
    <xsd:import namespace="fc9058bc-9dab-4e82-9a79-9500679e136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338e15d-f432-4087-9800-cc3fc41722e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9058bc-9dab-4e82-9a79-9500679e136e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7AC151D-A6A7-4298-83B7-4337B83601D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294D89C-9778-4D81-BAC2-6ED9B3899F21}">
  <ds:schemaRefs>
    <ds:schemaRef ds:uri="4338e15d-f432-4087-9800-cc3fc41722e4"/>
    <ds:schemaRef ds:uri="fc9058bc-9dab-4e82-9a79-9500679e136e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93DD933-BEF6-40FD-951D-7A770D72D96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338e15d-f432-4087-9800-cc3fc41722e4"/>
    <ds:schemaRef ds:uri="fc9058bc-9dab-4e82-9a79-9500679e136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2528</TotalTime>
  <Words>211</Words>
  <Application>Microsoft Office PowerPoint</Application>
  <PresentationFormat>On-screen Show (4:3)</PresentationFormat>
  <Paragraphs>18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For example, Banksy recreated this famous painting of Napoleon by Jaques Louis David…</vt:lpstr>
    </vt:vector>
  </TitlesOfParts>
  <Company>St Alban's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A.Wright</dc:creator>
  <cp:lastModifiedBy>A.Wright</cp:lastModifiedBy>
  <cp:revision>36</cp:revision>
  <cp:lastPrinted>2019-10-04T09:07:39Z</cp:lastPrinted>
  <dcterms:created xsi:type="dcterms:W3CDTF">2014-09-22T14:47:55Z</dcterms:created>
  <dcterms:modified xsi:type="dcterms:W3CDTF">2022-07-01T08:55:19Z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0x010100684A606BA78E6B409217AAAC5D50D98A</vt:lpwstr>
  </property>
</Properties>
</file>